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67" d="100"/>
          <a:sy n="67" d="100"/>
        </p:scale>
        <p:origin x="1476" y="60"/>
      </p:cViewPr>
      <p:guideLst>
        <p:guide orient="horz" pos="2160"/>
        <p:guide pos="28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_digital_illustration_features_a_Scarlet_Macaw_(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DFB0A2-C327-4D6F-951C-89FE3CA6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"/>
            <a:ext cx="9144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635" y="274320"/>
            <a:ext cx="914463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u="sng"/>
              <a:t>Trivia de Guacamayas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00455"/>
            <a:ext cx="9144635" cy="32118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defRPr sz="2000">
                <a:solidFill>
                  <a:srgbClr val="FFFFFF"/>
                </a:solidFill>
              </a:defRPr>
            </a:pPr>
            <a:endParaRPr sz="3600" b="1" dirty="0">
              <a:solidFill>
                <a:schemeClr val="bg1"/>
              </a:solidFill>
            </a:endParaRPr>
          </a:p>
          <a:p>
            <a:pPr algn="l">
              <a:defRPr sz="2000">
                <a:solidFill>
                  <a:srgbClr val="FFFFFF"/>
                </a:solidFill>
              </a:defRPr>
            </a:pPr>
            <a:endParaRPr sz="3600" b="1" dirty="0">
              <a:solidFill>
                <a:schemeClr val="bg1"/>
              </a:solidFill>
            </a:endParaRP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rPr sz="3600" dirty="0">
                <a:solidFill>
                  <a:schemeClr val="bg1"/>
                </a:solidFill>
              </a:rPr>
              <a:t>Proyecto </a:t>
            </a:r>
            <a:r>
              <a:rPr sz="3600" dirty="0" err="1">
                <a:solidFill>
                  <a:schemeClr val="bg1"/>
                </a:solidFill>
              </a:rPr>
              <a:t>educativo</a:t>
            </a:r>
            <a:r>
              <a:rPr sz="3600" dirty="0">
                <a:solidFill>
                  <a:schemeClr val="bg1"/>
                </a:solidFill>
              </a:rPr>
              <a:t> y </a:t>
            </a:r>
            <a:r>
              <a:rPr sz="3600" dirty="0" err="1">
                <a:solidFill>
                  <a:schemeClr val="bg1"/>
                </a:solidFill>
              </a:rPr>
              <a:t>recreativo</a:t>
            </a:r>
            <a:r>
              <a:rPr sz="3600" dirty="0">
                <a:solidFill>
                  <a:schemeClr val="bg1"/>
                </a:solidFill>
              </a:rPr>
              <a:t> con HTML, CSS y JavaScript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Autor: </a:t>
            </a:r>
            <a:r>
              <a:rPr lang="en-US" sz="3600" dirty="0" err="1">
                <a:solidFill>
                  <a:schemeClr val="bg1"/>
                </a:solidFill>
              </a:rPr>
              <a:t>programador</a:t>
            </a:r>
            <a:r>
              <a:rPr lang="en-US" sz="3600" dirty="0">
                <a:solidFill>
                  <a:schemeClr val="bg1"/>
                </a:solidFill>
              </a:rPr>
              <a:t> Full Stack Junior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altLang="es-ES" sz="3600" dirty="0" err="1">
                <a:solidFill>
                  <a:schemeClr val="bg1"/>
                </a:solidFill>
              </a:rPr>
              <a:t>Josu</a:t>
            </a:r>
            <a:r>
              <a:rPr lang="en-US" altLang="en-US" sz="3600" dirty="0" err="1">
                <a:solidFill>
                  <a:schemeClr val="bg1"/>
                </a:solidFill>
              </a:rPr>
              <a:t>é</a:t>
            </a:r>
            <a:r>
              <a:rPr lang="es-ES" sz="3600" dirty="0">
                <a:solidFill>
                  <a:schemeClr val="bg1"/>
                </a:solidFill>
              </a:rPr>
              <a:t> </a:t>
            </a:r>
            <a:r>
              <a:rPr lang="en-US" altLang="es-ES" sz="3600" dirty="0">
                <a:solidFill>
                  <a:schemeClr val="bg1"/>
                </a:solidFill>
              </a:rPr>
              <a:t>David </a:t>
            </a:r>
            <a:r>
              <a:rPr lang="en-US" altLang="es-ES" sz="3600" dirty="0" err="1">
                <a:solidFill>
                  <a:schemeClr val="bg1"/>
                </a:solidFill>
              </a:rPr>
              <a:t>Chirivi</a:t>
            </a:r>
            <a:endParaRPr lang="en-US" altLang="es-ES" sz="3600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8A6CF0C-74CF-4DFC-BAF0-D7B7C3ABC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037" y="5743257"/>
            <a:ext cx="1865376" cy="10454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_digital_illustration_features_a_Scarlet_Macaw_(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58E53D3-4130-4B24-8CAC-8888B010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81045" y="-635"/>
            <a:ext cx="2582545" cy="92011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u="sng"/>
              <a:t>Introducción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30480" y="1188720"/>
            <a:ext cx="9174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>
                <a:solidFill>
                  <a:srgbClr val="FFFFFF"/>
                </a:solidFill>
              </a:defRPr>
            </a:pPr>
            <a:endParaRPr sz="2800" dirty="0"/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rPr sz="2800" dirty="0"/>
              <a:t>¿</a:t>
            </a:r>
            <a:r>
              <a:rPr sz="2800" dirty="0" err="1"/>
              <a:t>Qué</a:t>
            </a:r>
            <a:r>
              <a:rPr sz="2800" dirty="0"/>
              <a:t> es </a:t>
            </a:r>
            <a:r>
              <a:rPr sz="2800" dirty="0" err="1"/>
              <a:t>una</a:t>
            </a:r>
            <a:r>
              <a:rPr sz="2800" dirty="0"/>
              <a:t> trivia?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rPr sz="2800" dirty="0" err="1"/>
              <a:t>Motivación</a:t>
            </a:r>
            <a:r>
              <a:rPr sz="2800" dirty="0"/>
              <a:t>: </a:t>
            </a:r>
            <a:r>
              <a:rPr sz="2800" dirty="0" err="1"/>
              <a:t>elegir</a:t>
            </a:r>
            <a:r>
              <a:rPr sz="2800" dirty="0"/>
              <a:t> un </a:t>
            </a:r>
            <a:r>
              <a:rPr sz="2800" dirty="0" err="1"/>
              <a:t>tema</a:t>
            </a:r>
            <a:r>
              <a:rPr sz="2800" dirty="0"/>
              <a:t> </a:t>
            </a:r>
            <a:r>
              <a:rPr sz="2800" dirty="0" err="1"/>
              <a:t>educativo</a:t>
            </a:r>
            <a:r>
              <a:rPr sz="2800" dirty="0"/>
              <a:t> y </a:t>
            </a:r>
            <a:r>
              <a:rPr sz="2800" dirty="0" err="1"/>
              <a:t>visualmente</a:t>
            </a:r>
            <a:r>
              <a:rPr sz="2800" dirty="0"/>
              <a:t> </a:t>
            </a:r>
            <a:r>
              <a:rPr sz="2800" dirty="0" err="1"/>
              <a:t>atractivo</a:t>
            </a:r>
            <a:endParaRPr sz="2800" dirty="0"/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rPr sz="2800" dirty="0" err="1"/>
              <a:t>Objetivo</a:t>
            </a:r>
            <a:r>
              <a:rPr sz="2800" dirty="0"/>
              <a:t>: </a:t>
            </a:r>
            <a:r>
              <a:rPr sz="2800" dirty="0" err="1"/>
              <a:t>enseñar</a:t>
            </a:r>
            <a:r>
              <a:rPr sz="2800" dirty="0"/>
              <a:t> y </a:t>
            </a:r>
            <a:r>
              <a:rPr sz="2800" dirty="0" err="1"/>
              <a:t>entretener</a:t>
            </a:r>
            <a:r>
              <a:rPr sz="2800" dirty="0"/>
              <a:t> </a:t>
            </a:r>
            <a:r>
              <a:rPr sz="2800" dirty="0" err="1"/>
              <a:t>sobre</a:t>
            </a:r>
            <a:r>
              <a:rPr sz="2800" dirty="0"/>
              <a:t> las </a:t>
            </a:r>
            <a:r>
              <a:rPr sz="2800" dirty="0" err="1"/>
              <a:t>guacamayas</a:t>
            </a:r>
            <a:endParaRPr sz="28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155CC35-BA28-4329-8601-49003AEE3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5" y="538639"/>
            <a:ext cx="1300162" cy="13001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_digital_illustration_features_a_Scarlet_Macaw_(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262B98-2E22-4CF0-94EE-270B42EC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-19685"/>
            <a:ext cx="8229600" cy="120840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u="sng"/>
              <a:t>Tecnologías Utilizadas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1590" y="1188720"/>
            <a:ext cx="9170035" cy="36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endParaRPr sz="3600"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sz="3600" b="1" dirty="0"/>
              <a:t>HTML: </a:t>
            </a:r>
            <a:r>
              <a:rPr sz="3600" b="1" dirty="0" err="1"/>
              <a:t>estructura</a:t>
            </a:r>
            <a:r>
              <a:rPr sz="3600" b="1" dirty="0"/>
              <a:t> de la trivia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sz="3600" b="1" dirty="0"/>
              <a:t>CSS: </a:t>
            </a:r>
            <a:r>
              <a:rPr sz="3600" b="1" dirty="0" err="1"/>
              <a:t>diseño</a:t>
            </a:r>
            <a:r>
              <a:rPr sz="3600" b="1" dirty="0"/>
              <a:t> visual y </a:t>
            </a:r>
            <a:r>
              <a:rPr sz="3600" b="1" dirty="0" err="1"/>
              <a:t>adaptabilidad</a:t>
            </a:r>
            <a:endParaRPr sz="3600" b="1"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sz="3600" b="1" dirty="0"/>
              <a:t>JavaScript: </a:t>
            </a:r>
            <a:r>
              <a:rPr sz="3600" b="1" dirty="0" err="1"/>
              <a:t>lógica</a:t>
            </a:r>
            <a:r>
              <a:rPr sz="3600" b="1" dirty="0"/>
              <a:t> del </a:t>
            </a:r>
            <a:r>
              <a:rPr sz="3600" b="1" dirty="0" err="1"/>
              <a:t>juego</a:t>
            </a:r>
            <a:r>
              <a:rPr sz="3600" b="1" dirty="0"/>
              <a:t> y </a:t>
            </a:r>
            <a:r>
              <a:rPr sz="3600" b="1" dirty="0" err="1"/>
              <a:t>animaciones</a:t>
            </a:r>
            <a:endParaRPr sz="3600" b="1"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sz="3600" b="1" dirty="0"/>
              <a:t>GitHub: control de </a:t>
            </a:r>
            <a:r>
              <a:rPr sz="3600" b="1" dirty="0" err="1"/>
              <a:t>versiones</a:t>
            </a:r>
            <a:r>
              <a:rPr sz="3600" b="1" dirty="0"/>
              <a:t> y </a:t>
            </a:r>
            <a:r>
              <a:rPr sz="3600" b="1" dirty="0" err="1"/>
              <a:t>publicación</a:t>
            </a:r>
            <a:r>
              <a:rPr sz="3600" b="1" dirty="0"/>
              <a:t> del </a:t>
            </a:r>
            <a:r>
              <a:rPr sz="3600" b="1" dirty="0" err="1"/>
              <a:t>repositorio</a:t>
            </a:r>
            <a:endParaRPr sz="3600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80F8F00-885E-4B43-8B96-004BA279D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753" y="1188720"/>
            <a:ext cx="1671637" cy="1497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_digital_illustration_features_a_Scarlet_Macaw_(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68C6544-D302-40FD-9870-11B179CE1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1590" y="24765"/>
            <a:ext cx="9166225" cy="1163955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u="sng"/>
              <a:t>Funcionalidades del Proyecto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7145" y="1188720"/>
            <a:ext cx="9161145" cy="3692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algn="l">
              <a:defRPr sz="2000">
                <a:solidFill>
                  <a:srgbClr val="FFFFFF"/>
                </a:solidFill>
              </a:defRPr>
            </a:pPr>
            <a:endParaRPr sz="3600" b="1" dirty="0"/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rPr sz="3600" b="1" dirty="0" err="1"/>
              <a:t>Preguntas</a:t>
            </a:r>
            <a:r>
              <a:rPr sz="3600" b="1" dirty="0"/>
              <a:t> con </a:t>
            </a:r>
            <a:r>
              <a:rPr sz="3600" b="1" dirty="0" err="1"/>
              <a:t>imágenes</a:t>
            </a:r>
            <a:r>
              <a:rPr sz="3600" b="1" dirty="0"/>
              <a:t> </a:t>
            </a:r>
            <a:r>
              <a:rPr sz="3600" b="1" dirty="0" err="1"/>
              <a:t>interactivas</a:t>
            </a:r>
            <a:endParaRPr sz="3600" b="1" dirty="0"/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rPr sz="3600" b="1" dirty="0" err="1"/>
              <a:t>Puntuación</a:t>
            </a:r>
            <a:r>
              <a:rPr sz="3600" b="1" dirty="0"/>
              <a:t> final </a:t>
            </a:r>
            <a:r>
              <a:rPr sz="3600" b="1" dirty="0" err="1"/>
              <a:t>automática</a:t>
            </a:r>
            <a:endParaRPr sz="3600" b="1" dirty="0"/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rPr sz="3600" b="1" dirty="0" err="1"/>
              <a:t>Botón</a:t>
            </a:r>
            <a:r>
              <a:rPr sz="3600" b="1" dirty="0"/>
              <a:t> para </a:t>
            </a:r>
            <a:r>
              <a:rPr sz="3600" b="1" dirty="0" err="1"/>
              <a:t>reiniciar</a:t>
            </a:r>
            <a:r>
              <a:rPr sz="3600" b="1" dirty="0"/>
              <a:t> la trivia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rPr sz="3600" b="1" dirty="0" err="1"/>
              <a:t>Animaciones</a:t>
            </a:r>
            <a:r>
              <a:rPr sz="3600" b="1" dirty="0"/>
              <a:t> </a:t>
            </a:r>
            <a:r>
              <a:rPr sz="3600" b="1" dirty="0" err="1"/>
              <a:t>suaves</a:t>
            </a:r>
            <a:r>
              <a:rPr sz="3600" b="1" dirty="0"/>
              <a:t> </a:t>
            </a:r>
            <a:r>
              <a:rPr sz="3600" b="1" dirty="0" err="1"/>
              <a:t>en</a:t>
            </a:r>
            <a:r>
              <a:rPr sz="3600" b="1" dirty="0"/>
              <a:t> las </a:t>
            </a:r>
            <a:r>
              <a:rPr sz="3600" b="1" dirty="0" err="1"/>
              <a:t>opciones</a:t>
            </a:r>
            <a:endParaRPr sz="3600" b="1" dirty="0"/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rPr sz="3600" b="1" dirty="0" err="1"/>
              <a:t>Diseño</a:t>
            </a:r>
            <a:r>
              <a:rPr sz="3600" b="1" dirty="0"/>
              <a:t> responsive adaptable a </a:t>
            </a:r>
            <a:r>
              <a:rPr sz="3600" b="1" dirty="0" err="1"/>
              <a:t>móviles</a:t>
            </a:r>
            <a:r>
              <a:rPr sz="3600" b="1" dirty="0"/>
              <a:t> y PC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14D0897-DD30-472D-9C02-84BFE346F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306" y="739927"/>
            <a:ext cx="1137932" cy="12379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2700" y="-5080"/>
            <a:ext cx="9135110" cy="9245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u="sng" dirty="0" err="1"/>
              <a:t>Estructura</a:t>
            </a:r>
            <a:r>
              <a:rPr u="sng" dirty="0"/>
              <a:t> del Proyecto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5" y="1188720"/>
            <a:ext cx="9121775" cy="313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sz="3600" b="1"/>
              <a:t>index.html: estructura de la trivia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sz="3600" b="1"/>
              <a:t>style.css: estilos y diseño visual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sz="3600" b="1"/>
              <a:t>script.js: lógica de funcionamiento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sz="3600" b="1"/>
              <a:t>Repositorio organizado y versionado con GitHub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F015069-7F8C-4B4E-9ABD-E0483886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4706620"/>
            <a:ext cx="2014538" cy="20145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9525" y="0"/>
            <a:ext cx="9153525" cy="90995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u="sng"/>
              <a:t>Diseño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88720"/>
            <a:ext cx="9144635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 algn="ctr">
              <a:defRPr sz="2000">
                <a:solidFill>
                  <a:srgbClr val="FFFFFF"/>
                </a:solidFill>
              </a:defRPr>
            </a:pPr>
            <a:endParaRPr sz="3600" b="1"/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sz="3600" b="1"/>
              <a:t>Uso de imágenes llamativas de guacamayas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sz="3600" b="1"/>
              <a:t>Contraste de texto para legibilidad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sz="3600" b="1"/>
              <a:t>Adaptación para todos los dispositivos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184372-8316-430D-BC99-3B1E1335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980" y="5050079"/>
            <a:ext cx="1580846" cy="15808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55" y="-19050"/>
            <a:ext cx="9099550" cy="9385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u="sng"/>
              <a:t>Repositorio en GitHub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0320" y="5848985"/>
            <a:ext cx="9164320" cy="798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/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lang="en-US" altLang="es-ES" sz="2800" b="1"/>
              <a:t>https://github.com/chirivt/guacamayas-proyecto-M3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_digital_illustration_features_a_Scarlet_Macaw_(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FC95B6D-46A0-4C77-8B66-A6EE3A1B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" y="-34925"/>
            <a:ext cx="9121775" cy="9544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u="sng"/>
              <a:t>Conclusiones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" y="1330166"/>
            <a:ext cx="9121140" cy="419766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sz="3600" b="1" dirty="0"/>
          </a:p>
          <a:p>
            <a:r>
              <a:rPr sz="3600" b="1" dirty="0" err="1">
                <a:solidFill>
                  <a:schemeClr val="bg1"/>
                </a:solidFill>
              </a:rPr>
              <a:t>Aprendizajes</a:t>
            </a:r>
            <a:r>
              <a:rPr sz="3600" b="1" dirty="0">
                <a:solidFill>
                  <a:schemeClr val="bg1"/>
                </a:solidFill>
              </a:rPr>
              <a:t> clave </a:t>
            </a:r>
            <a:r>
              <a:rPr sz="3600" b="1" dirty="0" err="1">
                <a:solidFill>
                  <a:schemeClr val="bg1"/>
                </a:solidFill>
              </a:rPr>
              <a:t>sobre</a:t>
            </a:r>
            <a:r>
              <a:rPr sz="3600" b="1" dirty="0">
                <a:solidFill>
                  <a:schemeClr val="bg1"/>
                </a:solidFill>
              </a:rPr>
              <a:t> </a:t>
            </a:r>
            <a:r>
              <a:rPr sz="3600" b="1" dirty="0" err="1">
                <a:solidFill>
                  <a:schemeClr val="bg1"/>
                </a:solidFill>
              </a:rPr>
              <a:t>programación</a:t>
            </a:r>
            <a:r>
              <a:rPr sz="3600" b="1" dirty="0">
                <a:solidFill>
                  <a:schemeClr val="bg1"/>
                </a:solidFill>
              </a:rPr>
              <a:t> web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rPr sz="3600" b="1" dirty="0" err="1">
                <a:solidFill>
                  <a:schemeClr val="bg1"/>
                </a:solidFill>
              </a:rPr>
              <a:t>Superación</a:t>
            </a:r>
            <a:r>
              <a:rPr sz="3600" b="1" dirty="0">
                <a:solidFill>
                  <a:schemeClr val="bg1"/>
                </a:solidFill>
              </a:rPr>
              <a:t> de </a:t>
            </a:r>
            <a:r>
              <a:rPr sz="3600" b="1" dirty="0" err="1">
                <a:solidFill>
                  <a:schemeClr val="bg1"/>
                </a:solidFill>
              </a:rPr>
              <a:t>retos</a:t>
            </a:r>
            <a:r>
              <a:rPr sz="3600" b="1" dirty="0">
                <a:solidFill>
                  <a:schemeClr val="bg1"/>
                </a:solidFill>
              </a:rPr>
              <a:t> </a:t>
            </a:r>
            <a:r>
              <a:rPr sz="3600" b="1" dirty="0" err="1">
                <a:solidFill>
                  <a:schemeClr val="bg1"/>
                </a:solidFill>
              </a:rPr>
              <a:t>técnicos</a:t>
            </a:r>
            <a:r>
              <a:rPr sz="3600" b="1" dirty="0">
                <a:solidFill>
                  <a:schemeClr val="bg1"/>
                </a:solidFill>
              </a:rPr>
              <a:t> con JavaScript</a:t>
            </a:r>
          </a:p>
          <a:p>
            <a:pPr algn="l">
              <a:defRPr sz="2000">
                <a:solidFill>
                  <a:srgbClr val="FFFFFF"/>
                </a:solidFill>
              </a:defRPr>
            </a:pPr>
            <a:r>
              <a:rPr sz="3600" b="1" dirty="0" err="1">
                <a:solidFill>
                  <a:schemeClr val="bg1"/>
                </a:solidFill>
              </a:rPr>
              <a:t>Áreas</a:t>
            </a:r>
            <a:r>
              <a:rPr sz="3600" b="1" dirty="0">
                <a:solidFill>
                  <a:schemeClr val="bg1"/>
                </a:solidFill>
              </a:rPr>
              <a:t> de </a:t>
            </a:r>
            <a:r>
              <a:rPr sz="3600" b="1" dirty="0" err="1">
                <a:solidFill>
                  <a:schemeClr val="bg1"/>
                </a:solidFill>
              </a:rPr>
              <a:t>mejora</a:t>
            </a:r>
            <a:r>
              <a:rPr sz="3600" b="1" dirty="0">
                <a:solidFill>
                  <a:schemeClr val="bg1"/>
                </a:solidFill>
              </a:rPr>
              <a:t> </a:t>
            </a:r>
            <a:r>
              <a:rPr sz="3600" b="1" dirty="0" err="1">
                <a:solidFill>
                  <a:schemeClr val="bg1"/>
                </a:solidFill>
              </a:rPr>
              <a:t>futura</a:t>
            </a:r>
            <a:r>
              <a:rPr sz="3600" b="1" dirty="0">
                <a:solidFill>
                  <a:schemeClr val="bg1"/>
                </a:solidFill>
              </a:rPr>
              <a:t>: </a:t>
            </a:r>
            <a:r>
              <a:rPr sz="3600" b="1" dirty="0" err="1">
                <a:solidFill>
                  <a:schemeClr val="bg1"/>
                </a:solidFill>
              </a:rPr>
              <a:t>más</a:t>
            </a:r>
            <a:r>
              <a:rPr sz="3600" b="1" dirty="0">
                <a:solidFill>
                  <a:schemeClr val="bg1"/>
                </a:solidFill>
              </a:rPr>
              <a:t> </a:t>
            </a:r>
            <a:r>
              <a:rPr sz="3600" b="1" dirty="0" err="1">
                <a:solidFill>
                  <a:schemeClr val="bg1"/>
                </a:solidFill>
              </a:rPr>
              <a:t>preguntas</a:t>
            </a:r>
            <a:r>
              <a:rPr sz="3600" b="1" dirty="0">
                <a:solidFill>
                  <a:schemeClr val="bg1"/>
                </a:solidFill>
              </a:rPr>
              <a:t>, </a:t>
            </a:r>
            <a:r>
              <a:rPr sz="3600" b="1" dirty="0" err="1">
                <a:solidFill>
                  <a:schemeClr val="bg1"/>
                </a:solidFill>
              </a:rPr>
              <a:t>puntajes</a:t>
            </a:r>
            <a:r>
              <a:rPr sz="3600" b="1" dirty="0">
                <a:solidFill>
                  <a:schemeClr val="bg1"/>
                </a:solidFill>
              </a:rPr>
              <a:t> </a:t>
            </a:r>
            <a:r>
              <a:rPr sz="3600" b="1" dirty="0" err="1">
                <a:solidFill>
                  <a:schemeClr val="bg1"/>
                </a:solidFill>
              </a:rPr>
              <a:t>por</a:t>
            </a:r>
            <a:r>
              <a:rPr sz="3600" b="1" dirty="0">
                <a:solidFill>
                  <a:schemeClr val="bg1"/>
                </a:solidFill>
              </a:rPr>
              <a:t> </a:t>
            </a:r>
            <a:r>
              <a:rPr sz="3600" b="1" dirty="0" err="1">
                <a:solidFill>
                  <a:schemeClr val="bg1"/>
                </a:solidFill>
              </a:rPr>
              <a:t>dificultad</a:t>
            </a:r>
            <a:endParaRPr lang="en-US" sz="3600" b="1" dirty="0">
              <a:solidFill>
                <a:schemeClr val="bg1"/>
              </a:solidFill>
            </a:endParaRPr>
          </a:p>
          <a:p>
            <a:pPr algn="l">
              <a:defRPr sz="2000">
                <a:solidFill>
                  <a:srgbClr val="FFFFFF"/>
                </a:solidFill>
              </a:defRPr>
            </a:pPr>
            <a:endParaRPr 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" y="141605"/>
            <a:ext cx="91452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u="sng"/>
              <a:t>Preguntas y Agradecimientos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5" y="1188720"/>
            <a:ext cx="9154795" cy="5292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/>
          </a:p>
          <a:p>
            <a:pPr algn="ctr">
              <a:defRPr sz="2000">
                <a:solidFill>
                  <a:srgbClr val="FFFFFF"/>
                </a:solidFill>
              </a:defRPr>
            </a:pPr>
            <a:endParaRPr sz="3200" b="1">
              <a:solidFill>
                <a:schemeClr val="bg1"/>
              </a:solidFill>
            </a:endParaRPr>
          </a:p>
          <a:p>
            <a:pPr algn="ctr">
              <a:defRPr sz="2000">
                <a:solidFill>
                  <a:srgbClr val="FFFFFF"/>
                </a:solidFill>
              </a:defRPr>
            </a:pPr>
            <a:endParaRPr sz="3200" b="1">
              <a:solidFill>
                <a:schemeClr val="bg1"/>
              </a:solidFill>
            </a:endParaRPr>
          </a:p>
          <a:p>
            <a:pPr algn="ctr">
              <a:defRPr sz="2000">
                <a:solidFill>
                  <a:srgbClr val="FFFFFF"/>
                </a:solidFill>
              </a:defRPr>
            </a:pPr>
            <a:endParaRPr sz="3200" b="1">
              <a:solidFill>
                <a:schemeClr val="bg1"/>
              </a:solidFill>
            </a:endParaRPr>
          </a:p>
          <a:p>
            <a:pPr algn="ctr">
              <a:defRPr sz="2000">
                <a:solidFill>
                  <a:srgbClr val="FFFFFF"/>
                </a:solidFill>
              </a:defRPr>
            </a:pPr>
            <a:endParaRPr sz="3200" b="1">
              <a:solidFill>
                <a:schemeClr val="bg1"/>
              </a:solidFill>
            </a:endParaRPr>
          </a:p>
          <a:p>
            <a:pPr algn="ctr">
              <a:defRPr sz="2000">
                <a:solidFill>
                  <a:srgbClr val="FFFFFF"/>
                </a:solidFill>
              </a:defRPr>
            </a:pPr>
            <a:endParaRPr sz="3200" b="1">
              <a:solidFill>
                <a:schemeClr val="bg1"/>
              </a:solidFill>
            </a:endParaRPr>
          </a:p>
          <a:p>
            <a:pPr algn="ctr">
              <a:defRPr sz="2000">
                <a:solidFill>
                  <a:srgbClr val="FFFFFF"/>
                </a:solidFill>
              </a:defRPr>
            </a:pPr>
            <a:endParaRPr sz="3200" b="1">
              <a:solidFill>
                <a:schemeClr val="bg1"/>
              </a:solidFill>
            </a:endParaRPr>
          </a:p>
          <a:p>
            <a:pPr algn="ctr">
              <a:defRPr sz="2000">
                <a:solidFill>
                  <a:srgbClr val="FFFFFF"/>
                </a:solidFill>
              </a:defRPr>
            </a:pPr>
            <a:endParaRPr sz="3200" b="1">
              <a:solidFill>
                <a:schemeClr val="bg1"/>
              </a:solidFill>
            </a:endParaRPr>
          </a:p>
          <a:p>
            <a:pPr algn="ctr">
              <a:defRPr sz="2000">
                <a:solidFill>
                  <a:srgbClr val="FFFFFF"/>
                </a:solidFill>
              </a:defRPr>
            </a:pPr>
            <a:endParaRPr sz="3200" b="1">
              <a:solidFill>
                <a:schemeClr val="bg1"/>
              </a:solidFill>
            </a:endParaRP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sz="3200" b="1">
                <a:solidFill>
                  <a:schemeClr val="bg1"/>
                </a:solidFill>
              </a:rPr>
              <a:t>¿Tienen alguna pregunta?</a:t>
            </a:r>
          </a:p>
          <a:p>
            <a:pPr algn="ctr">
              <a:defRPr sz="2000">
                <a:solidFill>
                  <a:srgbClr val="FFFFFF"/>
                </a:solidFill>
              </a:defRPr>
            </a:pPr>
            <a:r>
              <a:rPr sz="3200" b="1">
                <a:solidFill>
                  <a:schemeClr val="bg1"/>
                </a:solidFill>
              </a:rPr>
              <a:t>Gracias por su atención</a:t>
            </a:r>
            <a:r>
              <a:rPr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201</Words>
  <Application>Microsoft Office PowerPoint</Application>
  <PresentationFormat>Presentación en pantalla (4:3)</PresentationFormat>
  <Paragraphs>58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dc:description>generated using python-pptx</dc:description>
  <cp:lastModifiedBy>chirivijosue@gmail.com</cp:lastModifiedBy>
  <cp:revision>5</cp:revision>
  <dcterms:created xsi:type="dcterms:W3CDTF">2013-01-27T09:14:00Z</dcterms:created>
  <dcterms:modified xsi:type="dcterms:W3CDTF">2025-06-23T19:52:17Z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9AA387518463407A84E5CAF6A8585BE9_13</vt:lpwstr>
  </property>
  <property fmtid="{D5CDD505-2E9C-101B-9397-08002B2CF9AE}" pid="3" name="KSOProductBuildVer">
    <vt:lpwstr>3082-12.2.0.21546</vt:lpwstr>
  </property>
</Properties>
</file>